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7" r:id="rId16"/>
    <p:sldId id="285" r:id="rId17"/>
    <p:sldId id="26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CEF4B-4D28-4868-8FB0-B97EF3C5BC92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4FC07-CE26-4131-99F5-FB2832143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75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3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  <p:pic>
        <p:nvPicPr>
          <p:cNvPr id="8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2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14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Hyrje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CSS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TIK 12 – Prof. </a:t>
            </a:r>
            <a:r>
              <a:rPr lang="en-US" err="1"/>
              <a:t>Blerand</a:t>
            </a:r>
            <a:r>
              <a:rPr lang="en-US"/>
              <a:t> </a:t>
            </a:r>
            <a:r>
              <a:rPr lang="en-US" err="1"/>
              <a:t>Koshi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4525963"/>
          </a:xfrm>
        </p:spPr>
        <p:txBody>
          <a:bodyPr/>
          <a:lstStyle/>
          <a:p>
            <a:pPr marL="109728" indent="0">
              <a:buNone/>
            </a:pPr>
            <a:r>
              <a:rPr lang="en-US" dirty="0"/>
              <a:t>&lt;!</a:t>
            </a:r>
            <a:r>
              <a:rPr lang="en-US" dirty="0" err="1"/>
              <a:t>doctype</a:t>
            </a:r>
            <a:r>
              <a:rPr lang="en-US" dirty="0"/>
              <a:t> html&gt;</a:t>
            </a:r>
          </a:p>
          <a:p>
            <a:pPr marL="109728" indent="0">
              <a:buNone/>
            </a:pPr>
            <a:r>
              <a:rPr lang="en-US" dirty="0"/>
              <a:t>&lt;html&gt;</a:t>
            </a:r>
          </a:p>
          <a:p>
            <a:pPr marL="109728" indent="0">
              <a:buNone/>
            </a:pPr>
            <a:r>
              <a:rPr lang="en-US" dirty="0"/>
              <a:t>&lt;head&gt;</a:t>
            </a:r>
          </a:p>
          <a:p>
            <a:pPr marL="109728" indent="0">
              <a:buNone/>
            </a:pPr>
            <a:r>
              <a:rPr lang="en-US" dirty="0"/>
              <a:t>&lt;title&gt;A </a:t>
            </a:r>
            <a:r>
              <a:rPr lang="en-US" dirty="0" err="1"/>
              <a:t>CSS</a:t>
            </a:r>
            <a:r>
              <a:rPr lang="en-US" dirty="0"/>
              <a:t> Exercise&lt;/title&gt;</a:t>
            </a:r>
          </a:p>
          <a:p>
            <a:pPr marL="109728" indent="0">
              <a:buNone/>
            </a:pPr>
            <a:r>
              <a:rPr lang="en-US" dirty="0"/>
              <a:t>&lt;/head&gt;</a:t>
            </a:r>
          </a:p>
          <a:p>
            <a:pPr marL="109728" indent="0">
              <a:buNone/>
            </a:pPr>
            <a:r>
              <a:rPr lang="en-US" dirty="0"/>
              <a:t>&lt;body&gt;</a:t>
            </a:r>
          </a:p>
          <a:p>
            <a:pPr marL="109728" indent="0">
              <a:buNone/>
            </a:pPr>
            <a:r>
              <a:rPr lang="en-US" dirty="0"/>
              <a:t>&lt;div </a:t>
            </a:r>
            <a:r>
              <a:rPr lang="en-US" b="1" dirty="0"/>
              <a:t>style=”font-weight: bold;”</a:t>
            </a:r>
            <a:r>
              <a:rPr lang="en-US" dirty="0"/>
              <a:t>&gt;This is my web page.&lt;/div&gt;</a:t>
            </a:r>
          </a:p>
          <a:p>
            <a:pPr marL="109728" indent="0">
              <a:buNone/>
            </a:pPr>
            <a:r>
              <a:rPr lang="en-US" dirty="0"/>
              <a:t>&lt;div&gt;This is the &lt;span </a:t>
            </a:r>
            <a:r>
              <a:rPr lang="en-US" b="1" dirty="0"/>
              <a:t>style=”font-style:</a:t>
            </a:r>
          </a:p>
          <a:p>
            <a:pPr marL="109728" indent="0">
              <a:buNone/>
            </a:pPr>
            <a:r>
              <a:rPr lang="en-US" b="1" dirty="0"/>
              <a:t>italic;”</a:t>
            </a:r>
            <a:r>
              <a:rPr lang="en-US" dirty="0"/>
              <a:t>&gt;nicest&lt;/span&gt; page I’ve made yet.&lt;/div&gt;</a:t>
            </a:r>
          </a:p>
          <a:p>
            <a:pPr marL="109728" indent="0">
              <a:buNone/>
            </a:pPr>
            <a:r>
              <a:rPr lang="en-US" dirty="0"/>
              <a:t>&lt;div </a:t>
            </a:r>
            <a:r>
              <a:rPr lang="en-US" b="1" dirty="0"/>
              <a:t>style=”font-weight: bold;”</a:t>
            </a:r>
            <a:r>
              <a:rPr lang="en-US" dirty="0"/>
              <a:t>&gt;Here is some text on my page.&lt;/div&gt;</a:t>
            </a:r>
          </a:p>
          <a:p>
            <a:pPr marL="109728" indent="0">
              <a:buNone/>
            </a:pPr>
            <a:r>
              <a:rPr lang="en-US" dirty="0"/>
              <a:t>		&lt;/body&gt;</a:t>
            </a:r>
          </a:p>
          <a:p>
            <a:pPr marL="109728" indent="0">
              <a:buNone/>
            </a:pPr>
            <a:r>
              <a:rPr lang="en-US" dirty="0"/>
              <a:t>				&lt;/html&gt;</a:t>
            </a:r>
          </a:p>
        </p:txBody>
      </p:sp>
    </p:spTree>
    <p:extLst>
      <p:ext uri="{BB962C8B-B14F-4D97-AF65-F5344CB8AC3E}">
        <p14:creationId xmlns:p14="http://schemas.microsoft.com/office/powerpoint/2010/main" val="1702474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275" y="476672"/>
            <a:ext cx="5949450" cy="539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81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ushtrimin</a:t>
            </a:r>
            <a:r>
              <a:rPr lang="en-US" dirty="0"/>
              <a:t> </a:t>
            </a:r>
            <a:r>
              <a:rPr lang="en-US" dirty="0" err="1"/>
              <a:t>paraprak</a:t>
            </a:r>
            <a:r>
              <a:rPr lang="en-US" dirty="0"/>
              <a:t> u </a:t>
            </a:r>
            <a:r>
              <a:rPr lang="en-US" dirty="0" err="1"/>
              <a:t>krijua</a:t>
            </a:r>
            <a:r>
              <a:rPr lang="en-US" dirty="0"/>
              <a:t> HTML file me </a:t>
            </a:r>
            <a:r>
              <a:rPr lang="en-US" dirty="0" err="1"/>
              <a:t>elementet</a:t>
            </a:r>
            <a:r>
              <a:rPr lang="en-US" dirty="0"/>
              <a:t> &lt;div&gt; </a:t>
            </a:r>
            <a:r>
              <a:rPr lang="en-US" dirty="0" err="1"/>
              <a:t>dhe</a:t>
            </a:r>
            <a:r>
              <a:rPr lang="en-US" dirty="0"/>
              <a:t> &lt;span&gt;</a:t>
            </a:r>
          </a:p>
          <a:p>
            <a:r>
              <a:rPr lang="en-US" dirty="0" err="1"/>
              <a:t>Stili</a:t>
            </a:r>
            <a:r>
              <a:rPr lang="en-US" dirty="0"/>
              <a:t> </a:t>
            </a:r>
            <a:r>
              <a:rPr lang="en-US" dirty="0" err="1"/>
              <a:t>ju</a:t>
            </a:r>
            <a:r>
              <a:rPr lang="en-US" dirty="0"/>
              <a:t> </a:t>
            </a:r>
            <a:r>
              <a:rPr lang="en-US" dirty="0" err="1"/>
              <a:t>shtua</a:t>
            </a:r>
            <a:r>
              <a:rPr lang="en-US" dirty="0"/>
              <a:t> </a:t>
            </a:r>
            <a:r>
              <a:rPr lang="en-US" dirty="0" err="1"/>
              <a:t>përmes</a:t>
            </a:r>
            <a:r>
              <a:rPr lang="en-US" dirty="0"/>
              <a:t> </a:t>
            </a:r>
            <a:r>
              <a:rPr lang="en-US" i="1" dirty="0"/>
              <a:t>inline style </a:t>
            </a:r>
            <a:r>
              <a:rPr lang="en-US" dirty="0"/>
              <a:t>(</a:t>
            </a:r>
            <a:r>
              <a:rPr lang="en-US" dirty="0" err="1"/>
              <a:t>stil</a:t>
            </a:r>
            <a:r>
              <a:rPr lang="en-US" dirty="0"/>
              <a:t> </a:t>
            </a:r>
            <a:r>
              <a:rPr lang="en-US" dirty="0" err="1"/>
              <a:t>brenda</a:t>
            </a:r>
            <a:r>
              <a:rPr lang="en-US" dirty="0"/>
              <a:t> </a:t>
            </a:r>
            <a:r>
              <a:rPr lang="en-US" dirty="0" err="1"/>
              <a:t>rreshtit</a:t>
            </a:r>
            <a:r>
              <a:rPr lang="en-US" dirty="0"/>
              <a:t>)</a:t>
            </a:r>
          </a:p>
          <a:p>
            <a:r>
              <a:rPr lang="en-US" dirty="0" err="1"/>
              <a:t>Përmes</a:t>
            </a:r>
            <a:r>
              <a:rPr lang="en-US" dirty="0"/>
              <a:t> </a:t>
            </a:r>
            <a:r>
              <a:rPr lang="en-US" i="1" dirty="0"/>
              <a:t>font-weight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i="1" dirty="0"/>
              <a:t>font-style </a:t>
            </a:r>
            <a:r>
              <a:rPr lang="en-US" dirty="0" err="1"/>
              <a:t>krijuam</a:t>
            </a:r>
            <a:r>
              <a:rPr lang="en-US" dirty="0"/>
              <a:t> text </a:t>
            </a:r>
            <a:r>
              <a:rPr lang="en-US" dirty="0" err="1"/>
              <a:t>në</a:t>
            </a:r>
            <a:r>
              <a:rPr lang="en-US" dirty="0"/>
              <a:t> Bold </a:t>
            </a:r>
            <a:r>
              <a:rPr lang="en-US" dirty="0" err="1"/>
              <a:t>dhe</a:t>
            </a:r>
            <a:r>
              <a:rPr lang="en-US" dirty="0"/>
              <a:t> Italic</a:t>
            </a:r>
          </a:p>
          <a:p>
            <a:r>
              <a:rPr lang="en-US" i="1" dirty="0"/>
              <a:t>font-weight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i="1" dirty="0"/>
              <a:t>font-style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njihen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vetitë</a:t>
            </a:r>
            <a:r>
              <a:rPr lang="en-US" dirty="0"/>
              <a:t>(</a:t>
            </a:r>
            <a:r>
              <a:rPr lang="en-US" dirty="0" err="1"/>
              <a:t>karakteristikat</a:t>
            </a:r>
            <a:r>
              <a:rPr lang="en-US" dirty="0"/>
              <a:t>)</a:t>
            </a:r>
          </a:p>
          <a:p>
            <a:pPr lvl="1"/>
            <a:r>
              <a:rPr lang="en-US" i="1" dirty="0"/>
              <a:t>bold </a:t>
            </a:r>
            <a:r>
              <a:rPr lang="en-US" i="1" dirty="0" err="1"/>
              <a:t>dhe</a:t>
            </a:r>
            <a:r>
              <a:rPr lang="en-US" i="1" dirty="0"/>
              <a:t> italic </a:t>
            </a:r>
            <a:r>
              <a:rPr lang="en-US" dirty="0"/>
              <a:t> </a:t>
            </a:r>
            <a:r>
              <a:rPr lang="en-US" dirty="0" err="1"/>
              <a:t>janë</a:t>
            </a:r>
            <a:r>
              <a:rPr lang="en-US" dirty="0"/>
              <a:t> </a:t>
            </a:r>
            <a:r>
              <a:rPr lang="en-US" dirty="0" err="1"/>
              <a:t>vlerat</a:t>
            </a:r>
            <a:r>
              <a:rPr lang="en-US" dirty="0"/>
              <a:t> e </a:t>
            </a:r>
            <a:r>
              <a:rPr lang="en-US" dirty="0" err="1"/>
              <a:t>tyre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HTML </a:t>
            </a:r>
            <a:r>
              <a:rPr lang="en-US" dirty="0" err="1"/>
              <a:t>elementin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641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Image result for what is c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20688"/>
            <a:ext cx="7272808" cy="49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1245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000" dirty="0"/>
              <a:t>&lt;!</a:t>
            </a:r>
            <a:r>
              <a:rPr lang="en-US" sz="2000" dirty="0" err="1"/>
              <a:t>doctype</a:t>
            </a:r>
            <a:r>
              <a:rPr lang="en-US" sz="2000" dirty="0"/>
              <a:t> html&gt;</a:t>
            </a:r>
          </a:p>
          <a:p>
            <a:pPr marL="109728" indent="0">
              <a:buNone/>
            </a:pPr>
            <a:r>
              <a:rPr lang="en-US" sz="2000" dirty="0"/>
              <a:t>&lt;html&gt;</a:t>
            </a:r>
          </a:p>
          <a:p>
            <a:pPr marL="109728" indent="0">
              <a:buNone/>
            </a:pPr>
            <a:r>
              <a:rPr lang="en-US" sz="2000" dirty="0"/>
              <a:t>&lt;head&gt;</a:t>
            </a:r>
          </a:p>
          <a:p>
            <a:pPr marL="109728" indent="0">
              <a:buNone/>
            </a:pPr>
            <a:r>
              <a:rPr lang="en-US" sz="2000" dirty="0"/>
              <a:t>&lt;title&gt;A </a:t>
            </a:r>
            <a:r>
              <a:rPr lang="en-US" sz="2000" dirty="0" err="1"/>
              <a:t>CSS</a:t>
            </a:r>
            <a:r>
              <a:rPr lang="en-US" sz="2000" dirty="0"/>
              <a:t> Exercise&lt;/title&gt;</a:t>
            </a:r>
          </a:p>
          <a:p>
            <a:pPr marL="109728" indent="0">
              <a:buNone/>
            </a:pPr>
            <a:r>
              <a:rPr lang="en-US" sz="2000"/>
              <a:t>&lt;style&gt;</a:t>
            </a:r>
            <a:endParaRPr lang="en-US" sz="2000" dirty="0"/>
          </a:p>
          <a:p>
            <a:pPr marL="109728" indent="0">
              <a:buNone/>
            </a:pPr>
            <a:r>
              <a:rPr lang="en-US" sz="2000" dirty="0"/>
              <a:t>div { font-weight: bold; }</a:t>
            </a:r>
          </a:p>
          <a:p>
            <a:pPr marL="109728" indent="0">
              <a:buNone/>
            </a:pPr>
            <a:r>
              <a:rPr lang="en-US" sz="2000" dirty="0"/>
              <a:t>span { font-style: italic; }</a:t>
            </a:r>
          </a:p>
          <a:p>
            <a:pPr marL="109728" indent="0">
              <a:buNone/>
            </a:pPr>
            <a:r>
              <a:rPr lang="en-US" sz="2000" dirty="0"/>
              <a:t>&lt;/style&gt;</a:t>
            </a:r>
          </a:p>
          <a:p>
            <a:pPr marL="109728" indent="0">
              <a:buNone/>
            </a:pPr>
            <a:r>
              <a:rPr lang="en-US" sz="2000" dirty="0"/>
              <a:t>&lt;/head&gt;</a:t>
            </a:r>
          </a:p>
          <a:p>
            <a:pPr marL="109728" indent="0">
              <a:buNone/>
            </a:pPr>
            <a:r>
              <a:rPr lang="en-US" sz="2000" dirty="0"/>
              <a:t>&lt;body&gt;</a:t>
            </a:r>
          </a:p>
          <a:p>
            <a:pPr marL="109728" indent="0">
              <a:buNone/>
            </a:pPr>
            <a:r>
              <a:rPr lang="en-US" sz="2000" dirty="0"/>
              <a:t>&lt;div&gt;This is my web page.&lt;/div&gt;</a:t>
            </a:r>
          </a:p>
          <a:p>
            <a:pPr marL="109728" indent="0">
              <a:buNone/>
            </a:pPr>
            <a:r>
              <a:rPr lang="en-US" sz="2000" dirty="0"/>
              <a:t>&lt;div&gt; This is the &lt;span&gt;nicest&lt;/span&gt; page I’ve made yet.</a:t>
            </a:r>
          </a:p>
          <a:p>
            <a:pPr marL="109728" indent="0">
              <a:buNone/>
            </a:pPr>
            <a:r>
              <a:rPr lang="en-US" sz="2000" dirty="0"/>
              <a:t>&lt;/div&gt;</a:t>
            </a:r>
          </a:p>
          <a:p>
            <a:pPr marL="109728" indent="0">
              <a:buNone/>
            </a:pPr>
            <a:r>
              <a:rPr lang="en-US" sz="2000" dirty="0"/>
              <a:t>		&lt;div&gt;Here is some text on my page.&lt;/div&gt;</a:t>
            </a:r>
          </a:p>
          <a:p>
            <a:pPr marL="109728" indent="0">
              <a:buNone/>
            </a:pPr>
            <a:r>
              <a:rPr lang="en-US" sz="2000" dirty="0"/>
              <a:t>					&lt;/body&gt;</a:t>
            </a:r>
          </a:p>
          <a:p>
            <a:pPr marL="109728" indent="0">
              <a:buNone/>
            </a:pPr>
            <a:r>
              <a:rPr lang="en-US" sz="2000" dirty="0"/>
              <a:t>					&lt;/html&gt;</a:t>
            </a:r>
            <a:endParaRPr lang="en-US" sz="20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/>
              <a:t>Internal Style Sheet</a:t>
            </a:r>
          </a:p>
        </p:txBody>
      </p:sp>
    </p:spTree>
    <p:extLst>
      <p:ext uri="{BB962C8B-B14F-4D97-AF65-F5344CB8AC3E}">
        <p14:creationId xmlns:p14="http://schemas.microsoft.com/office/powerpoint/2010/main" val="25197996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Çka</a:t>
            </a:r>
            <a:r>
              <a:rPr lang="en-US" dirty="0"/>
              <a:t> </a:t>
            </a:r>
            <a:r>
              <a:rPr lang="en-US" dirty="0" err="1"/>
              <a:t>nëse</a:t>
            </a:r>
            <a:r>
              <a:rPr lang="en-US" dirty="0"/>
              <a:t> </a:t>
            </a:r>
            <a:r>
              <a:rPr lang="en-US" dirty="0" err="1"/>
              <a:t>kemi</a:t>
            </a:r>
            <a:r>
              <a:rPr lang="en-US" dirty="0"/>
              <a:t> 100 </a:t>
            </a:r>
            <a:r>
              <a:rPr lang="en-US" dirty="0" err="1"/>
              <a:t>faqe</a:t>
            </a:r>
            <a:r>
              <a:rPr lang="en-US" dirty="0"/>
              <a:t> me </a:t>
            </a:r>
            <a:r>
              <a:rPr lang="en-US" dirty="0" err="1"/>
              <a:t>stil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njëjtë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external style sheet </a:t>
            </a:r>
            <a:r>
              <a:rPr lang="en-US" err="1"/>
              <a:t>është</a:t>
            </a:r>
            <a:r>
              <a:rPr lang="en-US"/>
              <a:t> zgjidhja e </a:t>
            </a:r>
            <a:r>
              <a:rPr lang="en-US" dirty="0" err="1"/>
              <a:t>duhur</a:t>
            </a:r>
            <a:endParaRPr lang="en-US" dirty="0"/>
          </a:p>
          <a:p>
            <a:r>
              <a:rPr lang="en-US" dirty="0" err="1"/>
              <a:t>Mund</a:t>
            </a:r>
            <a:r>
              <a:rPr lang="en-US" dirty="0"/>
              <a:t> ta </a:t>
            </a:r>
            <a:r>
              <a:rPr lang="en-US" dirty="0" err="1"/>
              <a:t>përdorim</a:t>
            </a:r>
            <a:r>
              <a:rPr lang="en-US" dirty="0"/>
              <a:t> </a:t>
            </a:r>
            <a:r>
              <a:rPr lang="en-US" dirty="0" err="1"/>
              <a:t>stilin</a:t>
            </a:r>
            <a:r>
              <a:rPr lang="en-US" dirty="0"/>
              <a:t> e </a:t>
            </a:r>
            <a:r>
              <a:rPr lang="en-US" dirty="0" err="1"/>
              <a:t>jashtëm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disa</a:t>
            </a:r>
            <a:r>
              <a:rPr lang="en-US" dirty="0"/>
              <a:t> </a:t>
            </a:r>
            <a:r>
              <a:rPr lang="en-US" dirty="0" err="1"/>
              <a:t>faqe</a:t>
            </a:r>
            <a:endParaRPr lang="en-US" dirty="0"/>
          </a:p>
          <a:p>
            <a:r>
              <a:rPr lang="en-US" dirty="0" err="1"/>
              <a:t>Për</a:t>
            </a:r>
            <a:r>
              <a:rPr lang="en-US" dirty="0"/>
              <a:t> ta </a:t>
            </a:r>
            <a:r>
              <a:rPr lang="en-US" err="1"/>
              <a:t>përfshirë</a:t>
            </a:r>
            <a:r>
              <a:rPr lang="en-US"/>
              <a:t> CSS-in external në webfaqe duhet </a:t>
            </a:r>
            <a:r>
              <a:rPr lang="en-US" dirty="0"/>
              <a:t>ta </a:t>
            </a:r>
            <a:r>
              <a:rPr lang="en-US" dirty="0" err="1"/>
              <a:t>përdorim</a:t>
            </a:r>
            <a:r>
              <a:rPr lang="en-US" dirty="0"/>
              <a:t> </a:t>
            </a:r>
            <a:r>
              <a:rPr lang="en-US" dirty="0" err="1"/>
              <a:t>elementin</a:t>
            </a:r>
            <a:r>
              <a:rPr lang="en-US" dirty="0"/>
              <a:t> </a:t>
            </a:r>
            <a:r>
              <a:rPr lang="en-US" i="1" dirty="0"/>
              <a:t>&lt;link&gt;</a:t>
            </a:r>
            <a:r>
              <a:rPr lang="en-US" dirty="0"/>
              <a:t> e </a:t>
            </a:r>
            <a:r>
              <a:rPr lang="en-US" dirty="0" err="1"/>
              <a:t>cila</a:t>
            </a:r>
            <a:r>
              <a:rPr lang="en-US" dirty="0"/>
              <a:t> </a:t>
            </a:r>
            <a:r>
              <a:rPr lang="en-US" dirty="0" err="1"/>
              <a:t>duhet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jetë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i="1" dirty="0"/>
              <a:t>&lt;head&gt;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/>
              <a:t>External Style Sheet</a:t>
            </a:r>
          </a:p>
        </p:txBody>
      </p:sp>
    </p:spTree>
    <p:extLst>
      <p:ext uri="{BB962C8B-B14F-4D97-AF65-F5344CB8AC3E}">
        <p14:creationId xmlns:p14="http://schemas.microsoft.com/office/powerpoint/2010/main" val="3316610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Për</a:t>
            </a:r>
            <a:r>
              <a:rPr lang="en-US" dirty="0"/>
              <a:t> ta </a:t>
            </a:r>
            <a:r>
              <a:rPr lang="en-US" dirty="0" err="1"/>
              <a:t>shtuar</a:t>
            </a:r>
            <a:r>
              <a:rPr lang="en-US" dirty="0"/>
              <a:t> </a:t>
            </a:r>
            <a:r>
              <a:rPr lang="en-US" dirty="0" err="1"/>
              <a:t>stilin</a:t>
            </a:r>
            <a:r>
              <a:rPr lang="en-US" dirty="0"/>
              <a:t> </a:t>
            </a:r>
            <a:r>
              <a:rPr lang="en-US" dirty="0" err="1"/>
              <a:t>duhet</a:t>
            </a:r>
            <a:r>
              <a:rPr lang="en-US" dirty="0"/>
              <a:t> ta </a:t>
            </a:r>
            <a:r>
              <a:rPr lang="en-US" dirty="0" err="1"/>
              <a:t>kemi</a:t>
            </a:r>
            <a:r>
              <a:rPr lang="en-US" dirty="0"/>
              <a:t> </a:t>
            </a:r>
            <a:r>
              <a:rPr lang="en-US" dirty="0" err="1"/>
              <a:t>kodin</a:t>
            </a:r>
            <a:endParaRPr lang="en-US" dirty="0"/>
          </a:p>
          <a:p>
            <a:pPr marL="109728" indent="0">
              <a:buNone/>
            </a:pPr>
            <a:r>
              <a:rPr lang="en-US" i="1" dirty="0"/>
              <a:t>&lt;link </a:t>
            </a:r>
            <a:r>
              <a:rPr lang="en-US" i="1" dirty="0" err="1"/>
              <a:t>rel</a:t>
            </a:r>
            <a:r>
              <a:rPr lang="en-US" i="1" dirty="0"/>
              <a:t>=”</a:t>
            </a:r>
            <a:r>
              <a:rPr lang="en-US" i="1" dirty="0" err="1"/>
              <a:t>stylesheet</a:t>
            </a:r>
            <a:r>
              <a:rPr lang="en-US" i="1"/>
              <a:t>” href</a:t>
            </a:r>
            <a:r>
              <a:rPr lang="en-US" i="1" dirty="0"/>
              <a:t>=”</a:t>
            </a:r>
            <a:r>
              <a:rPr lang="en-US" i="1" dirty="0" err="1"/>
              <a:t>style.css</a:t>
            </a:r>
            <a:r>
              <a:rPr lang="en-US" i="1" dirty="0"/>
              <a:t>”&gt; </a:t>
            </a:r>
            <a:r>
              <a:rPr lang="en-US" dirty="0" err="1"/>
              <a:t>në</a:t>
            </a:r>
            <a:r>
              <a:rPr lang="en-US" dirty="0"/>
              <a:t> web </a:t>
            </a:r>
            <a:r>
              <a:rPr lang="en-US" dirty="0" err="1"/>
              <a:t>dokumentin</a:t>
            </a:r>
            <a:endParaRPr lang="en-US" dirty="0"/>
          </a:p>
          <a:p>
            <a:r>
              <a:rPr lang="en-US" dirty="0" err="1"/>
              <a:t>Përmes</a:t>
            </a:r>
            <a:r>
              <a:rPr lang="en-US" dirty="0"/>
              <a:t> </a:t>
            </a:r>
            <a:r>
              <a:rPr lang="en-US" dirty="0" err="1"/>
              <a:t>editorit</a:t>
            </a:r>
            <a:r>
              <a:rPr lang="en-US" dirty="0"/>
              <a:t> </a:t>
            </a:r>
            <a:r>
              <a:rPr lang="en-US" dirty="0" err="1"/>
              <a:t>krijojmë</a:t>
            </a:r>
            <a:r>
              <a:rPr lang="en-US" dirty="0"/>
              <a:t> </a:t>
            </a:r>
            <a:r>
              <a:rPr lang="en-US" err="1"/>
              <a:t>CSS</a:t>
            </a:r>
            <a:r>
              <a:rPr lang="en-US"/>
              <a:t> fajllin dhe e ruajmë atë me ekstensionin .css:</a:t>
            </a:r>
            <a:endParaRPr lang="en-US" dirty="0"/>
          </a:p>
          <a:p>
            <a:pPr marL="109728" indent="0">
              <a:buNone/>
            </a:pPr>
            <a:r>
              <a:rPr lang="en-US" i="1" dirty="0"/>
              <a:t>div {font-weight: bold;}</a:t>
            </a:r>
          </a:p>
          <a:p>
            <a:pPr marL="109728" indent="0">
              <a:buNone/>
            </a:pPr>
            <a:r>
              <a:rPr lang="en-US" i="1" dirty="0"/>
              <a:t>span {font-style: </a:t>
            </a:r>
            <a:r>
              <a:rPr lang="en-US" i="1"/>
              <a:t>italic;}</a:t>
            </a:r>
            <a:endParaRPr lang="en-US" i="1" dirty="0"/>
          </a:p>
          <a:p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jashtëm</a:t>
            </a:r>
            <a:r>
              <a:rPr lang="en-US" dirty="0"/>
              <a:t> e </a:t>
            </a:r>
            <a:r>
              <a:rPr lang="en-US" dirty="0" err="1"/>
              <a:t>bën</a:t>
            </a:r>
            <a:r>
              <a:rPr lang="en-US" dirty="0"/>
              <a:t> </a:t>
            </a:r>
            <a:r>
              <a:rPr lang="en-US" dirty="0" err="1"/>
              <a:t>webfaqen</a:t>
            </a:r>
            <a:r>
              <a:rPr lang="en-US" dirty="0"/>
              <a:t> </a:t>
            </a:r>
            <a:r>
              <a:rPr lang="en-US" dirty="0" err="1"/>
              <a:t>tonë</a:t>
            </a:r>
            <a:r>
              <a:rPr lang="en-US" dirty="0"/>
              <a:t> </a:t>
            </a:r>
            <a:r>
              <a:rPr lang="en-US" dirty="0" err="1"/>
              <a:t>më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lehtë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mirëmbajtje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/>
              <a:t>External Style Sheet</a:t>
            </a:r>
          </a:p>
        </p:txBody>
      </p:sp>
    </p:spTree>
    <p:extLst>
      <p:ext uri="{BB962C8B-B14F-4D97-AF65-F5344CB8AC3E}">
        <p14:creationId xmlns:p14="http://schemas.microsoft.com/office/powerpoint/2010/main" val="135428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4600" y="3048000"/>
            <a:ext cx="261321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Pyetje</a:t>
            </a:r>
            <a:endParaRPr lang="en-US" sz="6600" b="1" cap="none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20790" y="1143000"/>
            <a:ext cx="1056210" cy="39395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CSS</a:t>
            </a:r>
            <a:r>
              <a:rPr lang="en-US" dirty="0"/>
              <a:t> - Cascading Style Sheets</a:t>
            </a:r>
          </a:p>
          <a:p>
            <a:r>
              <a:rPr lang="en-US" dirty="0" err="1"/>
              <a:t>CSS</a:t>
            </a:r>
            <a:r>
              <a:rPr lang="en-US" dirty="0"/>
              <a:t> e </a:t>
            </a:r>
            <a:r>
              <a:rPr lang="en-US" dirty="0" err="1"/>
              <a:t>plotëson</a:t>
            </a:r>
            <a:r>
              <a:rPr lang="en-US" dirty="0"/>
              <a:t> HTML duke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dhënë</a:t>
            </a:r>
            <a:r>
              <a:rPr lang="en-US" dirty="0"/>
              <a:t> </a:t>
            </a:r>
            <a:r>
              <a:rPr lang="en-US" dirty="0" err="1"/>
              <a:t>pamjen</a:t>
            </a:r>
            <a:r>
              <a:rPr lang="en-US" dirty="0"/>
              <a:t> web </a:t>
            </a:r>
            <a:r>
              <a:rPr lang="en-US" dirty="0" err="1"/>
              <a:t>faqeve</a:t>
            </a:r>
            <a:endParaRPr lang="en-US" dirty="0"/>
          </a:p>
          <a:p>
            <a:r>
              <a:rPr lang="en-US" dirty="0" err="1"/>
              <a:t>Përmes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mund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shtojmë</a:t>
            </a:r>
            <a:r>
              <a:rPr lang="en-US" dirty="0"/>
              <a:t> </a:t>
            </a:r>
            <a:r>
              <a:rPr lang="en-US" dirty="0" err="1"/>
              <a:t>ngjyrë</a:t>
            </a:r>
            <a:endParaRPr lang="en-US" dirty="0"/>
          </a:p>
          <a:p>
            <a:pPr lvl="1"/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vendosim</a:t>
            </a:r>
            <a:r>
              <a:rPr lang="en-US" dirty="0"/>
              <a:t> </a:t>
            </a:r>
            <a:r>
              <a:rPr lang="en-US" dirty="0" err="1"/>
              <a:t>imazh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prapavijë</a:t>
            </a:r>
            <a:endParaRPr lang="en-US" dirty="0"/>
          </a:p>
          <a:p>
            <a:pPr lvl="1"/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ndërrojmë</a:t>
            </a:r>
            <a:r>
              <a:rPr lang="en-US" dirty="0"/>
              <a:t> </a:t>
            </a:r>
            <a:r>
              <a:rPr lang="en-US" dirty="0" err="1"/>
              <a:t>stilin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madhësinë</a:t>
            </a:r>
            <a:r>
              <a:rPr lang="en-US" dirty="0"/>
              <a:t> e </a:t>
            </a:r>
            <a:r>
              <a:rPr lang="en-US" dirty="0" err="1"/>
              <a:t>fontit</a:t>
            </a:r>
            <a:endParaRPr lang="en-US" dirty="0"/>
          </a:p>
          <a:p>
            <a:pPr lvl="1"/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ashtu</a:t>
            </a:r>
            <a:r>
              <a:rPr lang="en-US" dirty="0"/>
              <a:t> </a:t>
            </a:r>
            <a:r>
              <a:rPr lang="en-US" dirty="0" err="1"/>
              <a:t>edhe</a:t>
            </a:r>
            <a:r>
              <a:rPr lang="en-US" dirty="0"/>
              <a:t> </a:t>
            </a:r>
            <a:r>
              <a:rPr lang="en-US" dirty="0" err="1"/>
              <a:t>planin</a:t>
            </a:r>
            <a:r>
              <a:rPr lang="en-US" dirty="0"/>
              <a:t> (</a:t>
            </a:r>
            <a:r>
              <a:rPr lang="en-US" dirty="0" err="1"/>
              <a:t>mënyrën</a:t>
            </a:r>
            <a:r>
              <a:rPr lang="en-US" dirty="0"/>
              <a:t> e </a:t>
            </a:r>
            <a:r>
              <a:rPr lang="en-US" dirty="0" err="1"/>
              <a:t>paraqitjes</a:t>
            </a:r>
            <a:r>
              <a:rPr lang="en-US" dirty="0"/>
              <a:t>) </a:t>
            </a:r>
            <a:r>
              <a:rPr lang="en-US" dirty="0" err="1"/>
              <a:t>së</a:t>
            </a:r>
            <a:r>
              <a:rPr lang="en-US" dirty="0"/>
              <a:t> </a:t>
            </a:r>
            <a:r>
              <a:rPr lang="en-US" dirty="0" err="1"/>
              <a:t>webfaqes</a:t>
            </a:r>
            <a:r>
              <a:rPr lang="en-US" dirty="0"/>
              <a:t> </a:t>
            </a:r>
            <a:r>
              <a:rPr lang="en-US" dirty="0" err="1"/>
              <a:t>etj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 err="1"/>
              <a:t>Çka</a:t>
            </a:r>
            <a:r>
              <a:rPr lang="en-US" dirty="0"/>
              <a:t> </a:t>
            </a:r>
            <a:r>
              <a:rPr lang="en-US" dirty="0" err="1"/>
              <a:t>është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gjuhën</a:t>
            </a:r>
            <a:r>
              <a:rPr lang="en-US" dirty="0"/>
              <a:t> e </a:t>
            </a:r>
            <a:r>
              <a:rPr lang="en-US" dirty="0" err="1"/>
              <a:t>tij</a:t>
            </a:r>
            <a:r>
              <a:rPr lang="en-US" dirty="0"/>
              <a:t> </a:t>
            </a:r>
            <a:r>
              <a:rPr lang="en-US" dirty="0" err="1"/>
              <a:t>unike</a:t>
            </a:r>
            <a:endParaRPr lang="en-US" dirty="0"/>
          </a:p>
          <a:p>
            <a:pPr lvl="1"/>
            <a:r>
              <a:rPr lang="en-US" dirty="0" err="1"/>
              <a:t>ndryshon</a:t>
            </a:r>
            <a:r>
              <a:rPr lang="en-US" dirty="0"/>
              <a:t> </a:t>
            </a:r>
            <a:r>
              <a:rPr lang="en-US" dirty="0" err="1"/>
              <a:t>nga</a:t>
            </a:r>
            <a:r>
              <a:rPr lang="en-US" dirty="0"/>
              <a:t> HTML</a:t>
            </a:r>
          </a:p>
          <a:p>
            <a:r>
              <a:rPr lang="en-US" dirty="0" err="1"/>
              <a:t>Nuk</a:t>
            </a:r>
            <a:r>
              <a:rPr lang="en-US" dirty="0"/>
              <a:t> </a:t>
            </a:r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krijojmë</a:t>
            </a:r>
            <a:r>
              <a:rPr lang="en-US" dirty="0"/>
              <a:t> </a:t>
            </a:r>
            <a:r>
              <a:rPr lang="en-US" dirty="0" err="1"/>
              <a:t>webfaqe</a:t>
            </a:r>
            <a:r>
              <a:rPr lang="en-US" dirty="0"/>
              <a:t> </a:t>
            </a:r>
            <a:r>
              <a:rPr lang="en-US" dirty="0" err="1"/>
              <a:t>vetëm</a:t>
            </a:r>
            <a:r>
              <a:rPr lang="en-US" dirty="0"/>
              <a:t> me </a:t>
            </a:r>
            <a:r>
              <a:rPr lang="en-US" dirty="0" err="1"/>
              <a:t>CSS</a:t>
            </a:r>
            <a:r>
              <a:rPr lang="en-US" dirty="0"/>
              <a:t> pa HTML</a:t>
            </a:r>
          </a:p>
          <a:p>
            <a:r>
              <a:rPr lang="en-US" dirty="0" err="1"/>
              <a:t>Ashtu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HTML </a:t>
            </a:r>
            <a:r>
              <a:rPr lang="en-US" dirty="0" err="1"/>
              <a:t>edhe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specifikat</a:t>
            </a:r>
            <a:r>
              <a:rPr lang="en-US" dirty="0"/>
              <a:t> e </a:t>
            </a:r>
            <a:r>
              <a:rPr lang="en-US" dirty="0" err="1"/>
              <a:t>veta</a:t>
            </a:r>
            <a:endParaRPr lang="en-US" dirty="0"/>
          </a:p>
          <a:p>
            <a:pPr lvl="1"/>
            <a:r>
              <a:rPr lang="en-US"/>
              <a:t>Verzioni </a:t>
            </a:r>
            <a:r>
              <a:rPr lang="en-US" dirty="0" err="1"/>
              <a:t>aktual</a:t>
            </a:r>
            <a:r>
              <a:rPr lang="en-US" dirty="0"/>
              <a:t> </a:t>
            </a:r>
            <a:r>
              <a:rPr lang="en-US" dirty="0" err="1"/>
              <a:t>është</a:t>
            </a:r>
            <a:r>
              <a:rPr lang="en-US" dirty="0"/>
              <a:t> </a:t>
            </a:r>
            <a:r>
              <a:rPr lang="en-US" dirty="0" err="1"/>
              <a:t>CSS3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 err="1"/>
              <a:t>Çka</a:t>
            </a:r>
            <a:r>
              <a:rPr lang="en-US" dirty="0"/>
              <a:t> </a:t>
            </a:r>
            <a:r>
              <a:rPr lang="en-US" dirty="0" err="1"/>
              <a:t>është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89300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 se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përdoret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, </a:t>
            </a:r>
            <a:r>
              <a:rPr lang="en-US" dirty="0" err="1"/>
              <a:t>zhvilluesit</a:t>
            </a:r>
            <a:r>
              <a:rPr lang="en-US" dirty="0"/>
              <a:t> e HTML </a:t>
            </a:r>
            <a:r>
              <a:rPr lang="en-US" dirty="0" err="1"/>
              <a:t>kanë</a:t>
            </a:r>
            <a:r>
              <a:rPr lang="en-US" dirty="0"/>
              <a:t> </a:t>
            </a:r>
            <a:r>
              <a:rPr lang="en-US" dirty="0" err="1"/>
              <a:t>ndryshuar</a:t>
            </a:r>
            <a:r>
              <a:rPr lang="en-US" dirty="0"/>
              <a:t> </a:t>
            </a:r>
            <a:r>
              <a:rPr lang="en-US" dirty="0" err="1"/>
              <a:t>atributet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secilin</a:t>
            </a:r>
            <a:r>
              <a:rPr lang="en-US" dirty="0"/>
              <a:t> element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një</a:t>
            </a:r>
            <a:r>
              <a:rPr lang="en-US" dirty="0"/>
              <a:t> </a:t>
            </a:r>
            <a:r>
              <a:rPr lang="en-US" dirty="0" err="1"/>
              <a:t>ndryshim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fontit</a:t>
            </a:r>
            <a:endParaRPr lang="en-US" dirty="0"/>
          </a:p>
          <a:p>
            <a:pPr lvl="1"/>
            <a:r>
              <a:rPr lang="en-US" dirty="0" err="1"/>
              <a:t>psh</a:t>
            </a:r>
            <a:r>
              <a:rPr lang="en-US" dirty="0"/>
              <a:t> </a:t>
            </a:r>
            <a:r>
              <a:rPr lang="en-US" dirty="0" err="1"/>
              <a:t>nëse</a:t>
            </a:r>
            <a:r>
              <a:rPr lang="en-US" dirty="0"/>
              <a:t> </a:t>
            </a:r>
            <a:r>
              <a:rPr lang="en-US" dirty="0" err="1"/>
              <a:t>zhvilluesi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dashur</a:t>
            </a:r>
            <a:r>
              <a:rPr lang="en-US" dirty="0"/>
              <a:t> </a:t>
            </a:r>
            <a:r>
              <a:rPr lang="en-US" dirty="0" err="1"/>
              <a:t>t'i</a:t>
            </a:r>
            <a:r>
              <a:rPr lang="en-US" dirty="0"/>
              <a:t> </a:t>
            </a:r>
            <a:r>
              <a:rPr lang="en-US" dirty="0" err="1"/>
              <a:t>bëj</a:t>
            </a:r>
            <a:r>
              <a:rPr lang="en-US" dirty="0"/>
              <a:t> </a:t>
            </a:r>
            <a:r>
              <a:rPr lang="en-US" err="1"/>
              <a:t>të</a:t>
            </a:r>
            <a:r>
              <a:rPr lang="en-US"/>
              <a:t> gjitha </a:t>
            </a:r>
            <a:r>
              <a:rPr lang="en-US" dirty="0" err="1"/>
              <a:t>titujt</a:t>
            </a:r>
            <a:r>
              <a:rPr lang="en-US" dirty="0"/>
              <a:t> me </a:t>
            </a:r>
            <a:r>
              <a:rPr lang="en-US" dirty="0" err="1"/>
              <a:t>stil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njëjtë</a:t>
            </a:r>
            <a:r>
              <a:rPr lang="en-US" dirty="0"/>
              <a:t>,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pasur</a:t>
            </a:r>
            <a:r>
              <a:rPr lang="en-US" dirty="0"/>
              <a:t> </a:t>
            </a:r>
            <a:r>
              <a:rPr lang="en-US" dirty="0" err="1"/>
              <a:t>nevojë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bëj</a:t>
            </a:r>
            <a:r>
              <a:rPr lang="en-US" dirty="0"/>
              <a:t> </a:t>
            </a:r>
            <a:r>
              <a:rPr lang="en-US" dirty="0" err="1"/>
              <a:t>ndryshime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err="1"/>
              <a:t>të</a:t>
            </a:r>
            <a:r>
              <a:rPr lang="en-US"/>
              <a:t> gjitha </a:t>
            </a:r>
            <a:r>
              <a:rPr lang="en-US" dirty="0" err="1"/>
              <a:t>titujt</a:t>
            </a:r>
            <a:r>
              <a:rPr lang="en-US" dirty="0"/>
              <a:t> </a:t>
            </a:r>
            <a:r>
              <a:rPr lang="en-US" err="1"/>
              <a:t>në</a:t>
            </a:r>
            <a:r>
              <a:rPr lang="en-US"/>
              <a:t> web-faqe</a:t>
            </a:r>
            <a:endParaRPr lang="en-US" dirty="0"/>
          </a:p>
          <a:p>
            <a:r>
              <a:rPr lang="en-US" dirty="0" err="1"/>
              <a:t>CSS</a:t>
            </a:r>
            <a:r>
              <a:rPr lang="en-US" dirty="0"/>
              <a:t> e </a:t>
            </a:r>
            <a:r>
              <a:rPr lang="en-US" dirty="0" err="1"/>
              <a:t>lehtëson</a:t>
            </a:r>
            <a:r>
              <a:rPr lang="en-US" dirty="0"/>
              <a:t> </a:t>
            </a:r>
            <a:r>
              <a:rPr lang="en-US" dirty="0" err="1"/>
              <a:t>këtë</a:t>
            </a:r>
            <a:r>
              <a:rPr lang="en-US" dirty="0"/>
              <a:t> </a:t>
            </a:r>
            <a:r>
              <a:rPr lang="en-US" dirty="0" err="1"/>
              <a:t>punë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 err="1"/>
              <a:t>Pse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përdoret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?</a:t>
            </a:r>
          </a:p>
        </p:txBody>
      </p:sp>
      <p:pic>
        <p:nvPicPr>
          <p:cNvPr id="8194" name="Picture 2" descr="https://dab1nmslvvntp.cloudfront.net/wp-content/uploads/2014/09/1409729756css_three-layer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003" y="4293096"/>
            <a:ext cx="3456765" cy="2547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8433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gjithë</a:t>
            </a:r>
            <a:r>
              <a:rPr lang="en-US" dirty="0"/>
              <a:t> </a:t>
            </a:r>
            <a:r>
              <a:rPr lang="en-US" dirty="0" err="1"/>
              <a:t>shfletuesit</a:t>
            </a:r>
            <a:r>
              <a:rPr lang="en-US" dirty="0"/>
              <a:t> e </a:t>
            </a:r>
            <a:r>
              <a:rPr lang="en-US" dirty="0" err="1"/>
              <a:t>suportojnë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mënyrë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njëjtë</a:t>
            </a:r>
            <a:endParaRPr lang="en-US" dirty="0"/>
          </a:p>
          <a:p>
            <a:r>
              <a:rPr lang="en-US" dirty="0" err="1"/>
              <a:t>Shfletuesit</a:t>
            </a:r>
            <a:r>
              <a:rPr lang="en-US" dirty="0"/>
              <a:t> e </a:t>
            </a:r>
            <a:r>
              <a:rPr lang="en-US" dirty="0" err="1"/>
              <a:t>vjetër</a:t>
            </a:r>
            <a:r>
              <a:rPr lang="en-US" dirty="0"/>
              <a:t> </a:t>
            </a:r>
            <a:r>
              <a:rPr lang="en-US" dirty="0" err="1"/>
              <a:t>nuk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përkrahin</a:t>
            </a:r>
            <a:r>
              <a:rPr lang="en-US" dirty="0"/>
              <a:t> </a:t>
            </a:r>
            <a:r>
              <a:rPr lang="en-US" dirty="0" err="1"/>
              <a:t>disa</a:t>
            </a:r>
            <a:r>
              <a:rPr lang="en-US" dirty="0"/>
              <a:t> </a:t>
            </a:r>
            <a:r>
              <a:rPr lang="en-US" dirty="0" err="1"/>
              <a:t>specifika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CSS3</a:t>
            </a:r>
            <a:endParaRPr lang="en-US" dirty="0"/>
          </a:p>
          <a:p>
            <a:pPr lvl="1"/>
            <a:r>
              <a:rPr lang="en-US" dirty="0" err="1"/>
              <a:t>për</a:t>
            </a:r>
            <a:r>
              <a:rPr lang="en-US" dirty="0"/>
              <a:t> ta </a:t>
            </a:r>
            <a:r>
              <a:rPr lang="en-US" dirty="0" err="1"/>
              <a:t>evituar</a:t>
            </a:r>
            <a:r>
              <a:rPr lang="en-US" dirty="0"/>
              <a:t> </a:t>
            </a:r>
            <a:r>
              <a:rPr lang="en-US" dirty="0" err="1"/>
              <a:t>këtë</a:t>
            </a:r>
            <a:r>
              <a:rPr lang="en-US" dirty="0"/>
              <a:t> problem </a:t>
            </a:r>
            <a:r>
              <a:rPr lang="en-US" dirty="0" err="1"/>
              <a:t>duhet</a:t>
            </a:r>
            <a:r>
              <a:rPr lang="en-US" dirty="0"/>
              <a:t> </a:t>
            </a:r>
            <a:r>
              <a:rPr lang="en-US" dirty="0" err="1"/>
              <a:t>t'i</a:t>
            </a:r>
            <a:r>
              <a:rPr lang="en-US" dirty="0"/>
              <a:t> </a:t>
            </a:r>
            <a:r>
              <a:rPr lang="en-US" dirty="0" err="1"/>
              <a:t>përdorim</a:t>
            </a:r>
            <a:r>
              <a:rPr lang="en-US" dirty="0"/>
              <a:t> </a:t>
            </a:r>
            <a:r>
              <a:rPr lang="en-US" dirty="0" err="1"/>
              <a:t>specifikacionet</a:t>
            </a:r>
            <a:r>
              <a:rPr lang="en-US" dirty="0"/>
              <a:t> </a:t>
            </a:r>
            <a:r>
              <a:rPr lang="en-US"/>
              <a:t>e verzioneve </a:t>
            </a:r>
            <a:r>
              <a:rPr lang="en-US" dirty="0" err="1"/>
              <a:t>më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vjetra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CSS</a:t>
            </a:r>
            <a:endParaRPr lang="en-US" dirty="0"/>
          </a:p>
          <a:p>
            <a:r>
              <a:rPr lang="en-US" dirty="0" err="1"/>
              <a:t>Duhet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bëhet</a:t>
            </a:r>
            <a:r>
              <a:rPr lang="en-US" dirty="0"/>
              <a:t> </a:t>
            </a:r>
            <a:r>
              <a:rPr lang="en-US" dirty="0" err="1"/>
              <a:t>testimi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webfaqes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disa</a:t>
            </a:r>
            <a:r>
              <a:rPr lang="en-US" dirty="0"/>
              <a:t> </a:t>
            </a:r>
            <a:r>
              <a:rPr lang="en-US" dirty="0" err="1"/>
              <a:t>lloje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shfletuesve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 err="1"/>
              <a:t>Kufizimet</a:t>
            </a:r>
            <a:r>
              <a:rPr lang="en-US" dirty="0"/>
              <a:t> e </a:t>
            </a:r>
            <a:r>
              <a:rPr lang="en-US" dirty="0" err="1"/>
              <a:t>CSS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824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shtohet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web </a:t>
            </a:r>
            <a:r>
              <a:rPr lang="en-US" dirty="0" err="1"/>
              <a:t>faqe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disa</a:t>
            </a:r>
            <a:r>
              <a:rPr lang="en-US" dirty="0"/>
              <a:t> </a:t>
            </a:r>
            <a:r>
              <a:rPr lang="en-US" dirty="0" err="1"/>
              <a:t>mënyra</a:t>
            </a:r>
            <a:r>
              <a:rPr lang="en-US" dirty="0"/>
              <a:t>: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err="1"/>
              <a:t>drejtpërdrejtë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HTML </a:t>
            </a:r>
            <a:r>
              <a:rPr lang="en-US" dirty="0" err="1"/>
              <a:t>elementin</a:t>
            </a:r>
            <a:r>
              <a:rPr lang="en-US" dirty="0"/>
              <a:t> - inline style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stil</a:t>
            </a:r>
            <a:r>
              <a:rPr lang="en-US" dirty="0"/>
              <a:t> </a:t>
            </a:r>
            <a:r>
              <a:rPr lang="en-US" dirty="0" err="1"/>
              <a:t>brenda</a:t>
            </a:r>
            <a:r>
              <a:rPr lang="en-US" dirty="0"/>
              <a:t> </a:t>
            </a:r>
            <a:r>
              <a:rPr lang="en-US" dirty="0" err="1"/>
              <a:t>fletës</a:t>
            </a:r>
            <a:r>
              <a:rPr lang="en-US" dirty="0"/>
              <a:t> (</a:t>
            </a:r>
            <a:r>
              <a:rPr lang="en-US" dirty="0" err="1"/>
              <a:t>faqes</a:t>
            </a:r>
            <a:r>
              <a:rPr lang="en-US" dirty="0"/>
              <a:t> </a:t>
            </a:r>
            <a:r>
              <a:rPr lang="en-US" dirty="0" err="1"/>
              <a:t>aktuale</a:t>
            </a:r>
            <a:r>
              <a:rPr lang="en-US" dirty="0"/>
              <a:t>) - internal style sheet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err="1"/>
              <a:t>përmes</a:t>
            </a:r>
            <a:r>
              <a:rPr lang="en-US" dirty="0"/>
              <a:t> </a:t>
            </a:r>
            <a:r>
              <a:rPr lang="en-US" dirty="0" err="1"/>
              <a:t>një</a:t>
            </a:r>
            <a:r>
              <a:rPr lang="en-US" dirty="0"/>
              <a:t> </a:t>
            </a:r>
            <a:r>
              <a:rPr lang="en-US" dirty="0" err="1"/>
              <a:t>fajlli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jashtëm</a:t>
            </a:r>
            <a:r>
              <a:rPr lang="en-US" dirty="0"/>
              <a:t> - external style sheet</a:t>
            </a:r>
          </a:p>
          <a:p>
            <a:r>
              <a:rPr lang="en-US" dirty="0" err="1"/>
              <a:t>Mënyra</a:t>
            </a:r>
            <a:r>
              <a:rPr lang="en-US" dirty="0"/>
              <a:t> </a:t>
            </a:r>
            <a:r>
              <a:rPr lang="en-US" dirty="0" err="1"/>
              <a:t>më</a:t>
            </a:r>
            <a:r>
              <a:rPr lang="en-US" dirty="0"/>
              <a:t> e </a:t>
            </a:r>
            <a:r>
              <a:rPr lang="en-US" dirty="0" err="1"/>
              <a:t>lehtë</a:t>
            </a:r>
            <a:r>
              <a:rPr lang="en-US" dirty="0"/>
              <a:t> </a:t>
            </a:r>
            <a:r>
              <a:rPr lang="en-US" dirty="0" err="1"/>
              <a:t>është</a:t>
            </a:r>
            <a:r>
              <a:rPr lang="en-US" dirty="0"/>
              <a:t> </a:t>
            </a:r>
            <a:r>
              <a:rPr lang="en-US" dirty="0" err="1"/>
              <a:t>përdorimi</a:t>
            </a:r>
            <a:r>
              <a:rPr lang="en-US" dirty="0"/>
              <a:t> </a:t>
            </a:r>
            <a:r>
              <a:rPr lang="en-US" dirty="0" err="1"/>
              <a:t>brenda</a:t>
            </a:r>
            <a:r>
              <a:rPr lang="en-US" dirty="0"/>
              <a:t> </a:t>
            </a:r>
            <a:r>
              <a:rPr lang="en-US" dirty="0" err="1"/>
              <a:t>elementit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 err="1"/>
              <a:t>Përdorimi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webfaqe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752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shtohet</a:t>
            </a:r>
            <a:r>
              <a:rPr lang="en-US" dirty="0"/>
              <a:t> </a:t>
            </a:r>
            <a:r>
              <a:rPr lang="en-US" dirty="0" err="1"/>
              <a:t>stili</a:t>
            </a:r>
            <a:r>
              <a:rPr lang="en-US" dirty="0"/>
              <a:t> </a:t>
            </a:r>
            <a:r>
              <a:rPr lang="en-US" dirty="0" err="1"/>
              <a:t>pothuajse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err="1"/>
              <a:t>të</a:t>
            </a:r>
            <a:r>
              <a:rPr lang="en-US"/>
              <a:t> gjitha </a:t>
            </a:r>
            <a:r>
              <a:rPr lang="en-US" dirty="0"/>
              <a:t>HTML </a:t>
            </a:r>
            <a:r>
              <a:rPr lang="en-US" dirty="0" err="1"/>
              <a:t>elementet</a:t>
            </a:r>
            <a:r>
              <a:rPr lang="en-US" dirty="0"/>
              <a:t> </a:t>
            </a:r>
            <a:r>
              <a:rPr lang="en-US" dirty="0" err="1"/>
              <a:t>përmes</a:t>
            </a:r>
            <a:r>
              <a:rPr lang="en-US" dirty="0"/>
              <a:t> </a:t>
            </a:r>
            <a:r>
              <a:rPr lang="en-US" dirty="0" err="1"/>
              <a:t>atributit</a:t>
            </a:r>
            <a:r>
              <a:rPr lang="en-US" dirty="0"/>
              <a:t> </a:t>
            </a:r>
            <a:r>
              <a:rPr lang="en-US" i="1" dirty="0"/>
              <a:t>style</a:t>
            </a:r>
          </a:p>
          <a:p>
            <a:r>
              <a:rPr lang="en-US" dirty="0" err="1"/>
              <a:t>Shembull</a:t>
            </a:r>
            <a:r>
              <a:rPr lang="en-US" dirty="0"/>
              <a:t>:</a:t>
            </a:r>
          </a:p>
          <a:p>
            <a:pPr marL="109728" indent="0">
              <a:buNone/>
            </a:pPr>
            <a:r>
              <a:rPr lang="en-US" dirty="0"/>
              <a:t>&lt;p style="font-weight: bold;"&gt;All of this text will be bold.&lt;/p&gt;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HTML </a:t>
            </a:r>
            <a:r>
              <a:rPr lang="en-US" dirty="0" err="1"/>
              <a:t>elementin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039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332656"/>
            <a:ext cx="5949450" cy="539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982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4525963"/>
          </a:xfrm>
        </p:spPr>
        <p:txBody>
          <a:bodyPr/>
          <a:lstStyle/>
          <a:p>
            <a:pPr marL="109728" indent="0">
              <a:buNone/>
            </a:pPr>
            <a:r>
              <a:rPr lang="en-US" dirty="0"/>
              <a:t>&lt;!</a:t>
            </a:r>
            <a:r>
              <a:rPr lang="en-US" dirty="0" err="1"/>
              <a:t>doctype</a:t>
            </a:r>
            <a:r>
              <a:rPr lang="en-US" dirty="0"/>
              <a:t> html&gt;</a:t>
            </a:r>
          </a:p>
          <a:p>
            <a:pPr marL="109728" indent="0">
              <a:buNone/>
            </a:pPr>
            <a:r>
              <a:rPr lang="en-US" dirty="0"/>
              <a:t>&lt;html&gt;</a:t>
            </a:r>
          </a:p>
          <a:p>
            <a:pPr marL="109728" indent="0">
              <a:buNone/>
            </a:pPr>
            <a:r>
              <a:rPr lang="en-US" dirty="0"/>
              <a:t>&lt;head&gt;</a:t>
            </a:r>
          </a:p>
          <a:p>
            <a:pPr marL="109728" indent="0">
              <a:buNone/>
            </a:pPr>
            <a:r>
              <a:rPr lang="en-US" dirty="0"/>
              <a:t>&lt;title&gt;A </a:t>
            </a:r>
            <a:r>
              <a:rPr lang="en-US" dirty="0" err="1"/>
              <a:t>CSS</a:t>
            </a:r>
            <a:r>
              <a:rPr lang="en-US" dirty="0"/>
              <a:t> Exercise&lt;/title&gt;</a:t>
            </a:r>
          </a:p>
          <a:p>
            <a:pPr marL="109728" indent="0">
              <a:buNone/>
            </a:pPr>
            <a:r>
              <a:rPr lang="en-US" dirty="0"/>
              <a:t>&lt;/head&gt;</a:t>
            </a:r>
          </a:p>
          <a:p>
            <a:pPr marL="109728" indent="0">
              <a:buNone/>
            </a:pPr>
            <a:r>
              <a:rPr lang="en-US" dirty="0"/>
              <a:t>&lt;body&gt;</a:t>
            </a:r>
          </a:p>
          <a:p>
            <a:pPr marL="109728" indent="0">
              <a:buNone/>
            </a:pPr>
            <a:r>
              <a:rPr lang="en-US" dirty="0"/>
              <a:t>&lt;div&gt;This is my web page.&lt;/div&gt;</a:t>
            </a:r>
          </a:p>
          <a:p>
            <a:pPr marL="109728" indent="0">
              <a:buNone/>
            </a:pPr>
            <a:r>
              <a:rPr lang="en-US" dirty="0"/>
              <a:t>&lt;div&gt;</a:t>
            </a:r>
          </a:p>
          <a:p>
            <a:pPr marL="109728" indent="0">
              <a:buNone/>
            </a:pPr>
            <a:r>
              <a:rPr lang="en-US" dirty="0"/>
              <a:t>This is the &lt;span&gt;nicest&lt;/span&gt; page I’ve made yet.</a:t>
            </a:r>
          </a:p>
          <a:p>
            <a:pPr marL="109728" indent="0">
              <a:buNone/>
            </a:pPr>
            <a:r>
              <a:rPr lang="en-US" dirty="0"/>
              <a:t>&lt;/div&gt;</a:t>
            </a:r>
          </a:p>
          <a:p>
            <a:pPr marL="109728" indent="0">
              <a:buNone/>
            </a:pPr>
            <a:r>
              <a:rPr lang="en-US" dirty="0"/>
              <a:t>&lt;div&gt;Here is some text on my page.&lt;/div&gt;</a:t>
            </a:r>
          </a:p>
          <a:p>
            <a:pPr marL="109728" indent="0">
              <a:buNone/>
            </a:pPr>
            <a:r>
              <a:rPr lang="en-US" dirty="0"/>
              <a:t>			&lt;/body&gt;</a:t>
            </a:r>
          </a:p>
          <a:p>
            <a:pPr marL="109728" indent="0">
              <a:buNone/>
            </a:pPr>
            <a:r>
              <a:rPr lang="en-US" dirty="0"/>
              <a:t>			&lt;/html&gt;</a:t>
            </a:r>
          </a:p>
        </p:txBody>
      </p:sp>
    </p:spTree>
    <p:extLst>
      <p:ext uri="{BB962C8B-B14F-4D97-AF65-F5344CB8AC3E}">
        <p14:creationId xmlns:p14="http://schemas.microsoft.com/office/powerpoint/2010/main" val="16108544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628</TotalTime>
  <Words>760</Words>
  <Application>Microsoft Office PowerPoint</Application>
  <PresentationFormat>On-screen Show (4:3)</PresentationFormat>
  <Paragraphs>97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Lucida Sans Unicode</vt:lpstr>
      <vt:lpstr>Verdana</vt:lpstr>
      <vt:lpstr>Wingdings 2</vt:lpstr>
      <vt:lpstr>Wingdings 3</vt:lpstr>
      <vt:lpstr>Concourse</vt:lpstr>
      <vt:lpstr>Hyrje në CSS</vt:lpstr>
      <vt:lpstr>Çka është CSS?</vt:lpstr>
      <vt:lpstr>Çka është CSS?</vt:lpstr>
      <vt:lpstr>Pse të përdoret CSS?</vt:lpstr>
      <vt:lpstr>Kufizimet e CSS</vt:lpstr>
      <vt:lpstr>Përdorimi i CSS në webfaqe</vt:lpstr>
      <vt:lpstr>CSS në HTML elementin</vt:lpstr>
      <vt:lpstr>PowerPoint Presentation</vt:lpstr>
      <vt:lpstr>PowerPoint Presentation</vt:lpstr>
      <vt:lpstr>PowerPoint Presentation</vt:lpstr>
      <vt:lpstr>PowerPoint Presentation</vt:lpstr>
      <vt:lpstr>CSS në HTML elementin</vt:lpstr>
      <vt:lpstr>PowerPoint Presentation</vt:lpstr>
      <vt:lpstr>Internal Style Sheet</vt:lpstr>
      <vt:lpstr>External Style Sheet</vt:lpstr>
      <vt:lpstr>External Style Sheet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Konceptet Themelore</dc:title>
  <dc:creator>Blerandi</dc:creator>
  <cp:lastModifiedBy>HP G4</cp:lastModifiedBy>
  <cp:revision>117</cp:revision>
  <dcterms:created xsi:type="dcterms:W3CDTF">2016-08-30T18:56:28Z</dcterms:created>
  <dcterms:modified xsi:type="dcterms:W3CDTF">2022-11-19T14:55:53Z</dcterms:modified>
</cp:coreProperties>
</file>